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3" r:id="rId5"/>
    <p:sldId id="264" r:id="rId6"/>
    <p:sldId id="265" r:id="rId7"/>
  </p:sldIdLst>
  <p:sldSz cx="12192000" cy="6858000"/>
  <p:notesSz cx="6858000" cy="9144000"/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851"/>
    <a:srgbClr val="FFDD9E"/>
    <a:srgbClr val="304D79"/>
    <a:srgbClr val="FE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51"/>
  </p:normalViewPr>
  <p:slideViewPr>
    <p:cSldViewPr snapToGrid="0">
      <p:cViewPr varScale="1">
        <p:scale>
          <a:sx n="86" d="100"/>
          <a:sy n="86" d="100"/>
        </p:scale>
        <p:origin x="53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597A483-21F6-BDC9-5144-8583EA5FB6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5A1FFA-2F9D-20BB-1E4A-2A0A1F3F6F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7672" y="2761668"/>
            <a:ext cx="9744363" cy="1330181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aa-ET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2319040D-A177-5D01-5B0F-9FD13FE392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0033"/>
            <a:ext cx="9144000" cy="702107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FC85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aa-ET" dirty="0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BDC5D44-E179-DE8C-4CFD-9DD7AC15B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4C56-C33E-40DF-9E22-53D440BA762F}" type="datetimeFigureOut">
              <a:rPr lang="aa-ET" smtClean="0"/>
              <a:t>25/12/2024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C15EF29-F06B-E9BA-434B-07254B810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231155D-8395-0369-E08A-822261BC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B22-2331-42B5-BC4E-ACF1D7317D5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627957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57BCC74-F2E6-F4FA-DF8F-7CFF6B9C8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D9084FE2-BED9-4DFF-5338-221934790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777FEAC-9D9A-2D9A-5605-60B1B793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4C56-C33E-40DF-9E22-53D440BA762F}" type="datetimeFigureOut">
              <a:rPr lang="aa-ET" smtClean="0"/>
              <a:t>25/12/2024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BB4CEE2-51BF-680C-329A-B544F5923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EB96943-DA46-0FA1-7216-6D2D71475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B22-2331-42B5-BC4E-ACF1D7317D5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577199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E167B3BC-2AF2-DCF3-FFE5-B5CCC0DF8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3FEEA4D-B546-F3D0-8FA2-2E377D3CC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471A60E-E828-F806-2FF2-D99A490DB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4C56-C33E-40DF-9E22-53D440BA762F}" type="datetimeFigureOut">
              <a:rPr lang="aa-ET" smtClean="0"/>
              <a:t>25/12/2024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6111904-CF68-692F-0CBE-521E81203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A30F45-DB0E-C692-AC62-BE0AA4940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B22-2331-42B5-BC4E-ACF1D7317D5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1014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ABC4800-BD60-D9C6-E856-0B1A9BE95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744C6A0-F4BF-1117-729B-F19DAE264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34A0E2D-D433-449D-4BBE-8B32CE7DC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4C56-C33E-40DF-9E22-53D440BA762F}" type="datetimeFigureOut">
              <a:rPr lang="aa-ET" smtClean="0"/>
              <a:t>25/12/2024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CFD3A00-D42C-2A15-7FE6-0253B94F2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420D062-5714-7D54-4D06-2626FEF6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B22-2331-42B5-BC4E-ACF1D7317D5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43269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35F26E8-96B7-FCEB-4442-39C7A7384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A2598FD-1222-29D6-659D-E5DF51944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C6D7D94-8F05-8C58-845D-76AFA645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4C56-C33E-40DF-9E22-53D440BA762F}" type="datetimeFigureOut">
              <a:rPr lang="aa-ET" smtClean="0"/>
              <a:t>25/12/2024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833E20E-6E9E-4B44-8245-86CF00F4F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4E8FD6D-A9DF-AFBA-5BFB-0F2EF89F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B22-2331-42B5-BC4E-ACF1D7317D5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5050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BF576D-0450-6EEB-F2E8-66FA8C4CE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018AEC-4D36-F683-C23E-677E07B04F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0F247A4-16DD-7B74-22EB-B21543854B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74C7B93-C94A-D8A5-48FF-277B3D8E0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4C56-C33E-40DF-9E22-53D440BA762F}" type="datetimeFigureOut">
              <a:rPr lang="aa-ET" smtClean="0"/>
              <a:t>25/12/2024</a:t>
            </a:fld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A114D3D-9BB4-BBDA-E91F-7267EBDB7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C3CD1F5-20C8-2162-F91C-DFC7A982D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B22-2331-42B5-BC4E-ACF1D7317D5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58563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442B8F-2309-B81C-D23A-6BB0A5798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90DC337-50F2-43FC-59E9-195A4C6D4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1E870E2-0FED-FFF1-B1F1-FF13724E0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820DF6B5-889A-3EDA-D84E-16380F6641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23ACA0AA-DFDF-B3A4-8F76-5343C5EB4C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CDF22CA-337C-4509-8D09-A41EDF494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4C56-C33E-40DF-9E22-53D440BA762F}" type="datetimeFigureOut">
              <a:rPr lang="aa-ET" smtClean="0"/>
              <a:t>25/12/2024</a:t>
            </a:fld>
            <a:endParaRPr lang="aa-ET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E6ACAB1-9047-582D-32DE-DB12629F3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4FCC141F-672E-040E-BAE4-78238870E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B22-2331-42B5-BC4E-ACF1D7317D5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65807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0CA070D-29CE-98AF-E38D-113E05C60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BEE49F4-4C75-82EE-F42C-1F9BD3072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4C56-C33E-40DF-9E22-53D440BA762F}" type="datetimeFigureOut">
              <a:rPr lang="aa-ET" smtClean="0"/>
              <a:t>25/12/2024</a:t>
            </a:fld>
            <a:endParaRPr lang="aa-ET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40F3652-8425-936F-6D03-7E368FBBA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C5A42AF-CB7C-4425-A4E3-7502DB93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B22-2331-42B5-BC4E-ACF1D7317D5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441712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934BBA6-CE0D-6455-6BC2-7C28F83B5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4C56-C33E-40DF-9E22-53D440BA762F}" type="datetimeFigureOut">
              <a:rPr lang="aa-ET" smtClean="0"/>
              <a:t>25/12/2024</a:t>
            </a:fld>
            <a:endParaRPr lang="aa-ET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4EC3E260-8A7E-27FF-743E-9658DDAF4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D741E32-919B-D850-294E-0C68F815D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B22-2331-42B5-BC4E-ACF1D7317D5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3208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DE3DBB2-A8C4-764C-2460-71F7C4AA4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3F208D97-C0AF-1ED3-1E3C-DDDF9B836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D7823DFF-FBA4-F9ED-5206-B49A5CCCC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3255138-F3D3-F50D-5981-09E67ED22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4C56-C33E-40DF-9E22-53D440BA762F}" type="datetimeFigureOut">
              <a:rPr lang="aa-ET" smtClean="0"/>
              <a:t>25/12/2024</a:t>
            </a:fld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E4DD6BF-3B25-6B94-CE39-A3829447B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0088974-93E9-2C96-8B9B-8752341E6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B22-2331-42B5-BC4E-ACF1D7317D5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366760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CCE7531-1479-D2A4-4725-4B7DF2880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aa-ET"/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3AF184F-5850-2343-6C3F-DEDB2364A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EA9CEE0-5B5E-397C-6817-CA61D68B63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B16D3AE-E2E8-B7FD-E47E-FCA51591E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44C56-C33E-40DF-9E22-53D440BA762F}" type="datetimeFigureOut">
              <a:rPr lang="aa-ET" smtClean="0"/>
              <a:t>25/12/2024</a:t>
            </a:fld>
            <a:endParaRPr lang="aa-ET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9641464D-A6C3-F0D0-7435-89D5157DD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a-ET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02FC748-47C6-3F68-F418-0A7E82742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7FB22-2331-42B5-BC4E-ACF1D7317D5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6047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D5777A0-DE78-29B7-ED6C-3ACD043EEF5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2ABEC33-7DD6-CE01-A7C5-472D51DC0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455" y="549853"/>
            <a:ext cx="10515600" cy="493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  <a:endParaRPr lang="aa-ET" dirty="0"/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DB54441-3868-F9B5-CE81-1C8421983F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aa-ET"/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0AFD82B-5424-B830-E452-12A3C87BBC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44C56-C33E-40DF-9E22-53D440BA762F}" type="datetimeFigureOut">
              <a:rPr lang="aa-ET" smtClean="0"/>
              <a:t>25/12/2024</a:t>
            </a:fld>
            <a:endParaRPr lang="aa-ET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DBEB9EB-3280-D543-ADB9-BB283A7091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a-ET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04EC22B-92CD-6089-D32A-768CAAC06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FB22-2331-42B5-BC4E-ACF1D7317D5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07800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4D7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5D3AF5-04C9-C3FC-200B-FF74C82ADC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n w="38100" cmpd="dbl"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</a:rPr>
              <a:t>Итоги летней практики по должностям Вожатый и Педагог-организатор</a:t>
            </a:r>
            <a:endParaRPr lang="aa-ET" dirty="0">
              <a:ln w="38100" cmpd="dbl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D1B4A367-4726-E962-6462-25CEA7AEEB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Студентка группы 221Н1</a:t>
            </a:r>
            <a:br>
              <a:rPr lang="ru-RU" dirty="0" smtClean="0"/>
            </a:br>
            <a:r>
              <a:rPr lang="ru-RU" dirty="0" err="1" smtClean="0"/>
              <a:t>Салабеева</a:t>
            </a:r>
            <a:r>
              <a:rPr lang="ru-RU" dirty="0" smtClean="0"/>
              <a:t> Юлия</a:t>
            </a:r>
            <a:endParaRPr lang="aa-ET" dirty="0"/>
          </a:p>
        </p:txBody>
      </p:sp>
    </p:spTree>
    <p:extLst>
      <p:ext uri="{BB962C8B-B14F-4D97-AF65-F5344CB8AC3E}">
        <p14:creationId xmlns:p14="http://schemas.microsoft.com/office/powerpoint/2010/main" val="1133638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Шахматный турнир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198"/>
          <a:stretch/>
        </p:blipFill>
        <p:spPr>
          <a:xfrm>
            <a:off x="0" y="1941922"/>
            <a:ext cx="6017443" cy="49160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344"/>
          <a:stretch/>
        </p:blipFill>
        <p:spPr>
          <a:xfrm>
            <a:off x="6014301" y="1963132"/>
            <a:ext cx="6177698" cy="489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52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Акцция</a:t>
            </a:r>
            <a:r>
              <a:rPr lang="ru-RU" dirty="0" smtClean="0"/>
              <a:t> ко дню России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7777"/>
            <a:ext cx="5674936" cy="42562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049" y="2088037"/>
            <a:ext cx="6359951" cy="476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35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Утренние зарядки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3463"/>
            <a:ext cx="6590807" cy="37073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478" y="3589019"/>
            <a:ext cx="5811522" cy="326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0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Поход на пожарную станцию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710"/>
            <a:ext cx="5448692" cy="40865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8313" y="2175235"/>
            <a:ext cx="6243687" cy="468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24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День знакомства с детьми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3710"/>
            <a:ext cx="5857188" cy="43928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515" y="2300139"/>
            <a:ext cx="6083485" cy="455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58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</TotalTime>
  <Words>27</Words>
  <Application>Microsoft Office PowerPoint</Application>
  <PresentationFormat>Широкоэкранный</PresentationFormat>
  <Paragraphs>7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Тема Office</vt:lpstr>
      <vt:lpstr>Итоги летней практики по должностям Вожатый и Педагог-организатор</vt:lpstr>
      <vt:lpstr>Шахматный турнир</vt:lpstr>
      <vt:lpstr>Акцция ко дню России</vt:lpstr>
      <vt:lpstr>Утренние зарядки</vt:lpstr>
      <vt:lpstr>Поход на пожарную станцию</vt:lpstr>
      <vt:lpstr>День знакомства с детьми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Марина Маркасьян</dc:creator>
  <cp:lastModifiedBy>user</cp:lastModifiedBy>
  <cp:revision>6</cp:revision>
  <dcterms:created xsi:type="dcterms:W3CDTF">2023-02-10T15:49:29Z</dcterms:created>
  <dcterms:modified xsi:type="dcterms:W3CDTF">2024-12-25T09:14:23Z</dcterms:modified>
</cp:coreProperties>
</file>